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6"/>
  </p:notesMasterIdLst>
  <p:handoutMasterIdLst>
    <p:handoutMasterId r:id="rId17"/>
  </p:handoutMasterIdLst>
  <p:sldIdLst>
    <p:sldId id="313" r:id="rId3"/>
    <p:sldId id="361" r:id="rId4"/>
    <p:sldId id="349" r:id="rId5"/>
    <p:sldId id="366" r:id="rId6"/>
    <p:sldId id="351" r:id="rId7"/>
    <p:sldId id="352" r:id="rId8"/>
    <p:sldId id="353" r:id="rId9"/>
    <p:sldId id="354" r:id="rId10"/>
    <p:sldId id="355" r:id="rId11"/>
    <p:sldId id="362" r:id="rId12"/>
    <p:sldId id="364" r:id="rId13"/>
    <p:sldId id="365" r:id="rId14"/>
    <p:sldId id="316" r:id="rId1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66" d="100"/>
          <a:sy n="66" d="100"/>
        </p:scale>
        <p:origin x="912" y="4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1070171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Texas</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58158"/>
            <a:ext cx="8042276" cy="613259"/>
          </a:xfrm>
        </p:spPr>
        <p:txBody>
          <a:bodyPr>
            <a:normAutofit/>
          </a:bodyPr>
          <a:lstStyle/>
          <a:p>
            <a:r>
              <a:rPr lang="en-US" sz="3200" dirty="0" smtClean="0"/>
              <a:t>HIV and AIDS Statistics in Texas</a:t>
            </a:r>
            <a:endParaRPr lang="en-US" sz="3200" dirty="0"/>
          </a:p>
        </p:txBody>
      </p:sp>
      <p:sp>
        <p:nvSpPr>
          <p:cNvPr id="3" name="Content Placeholder 2"/>
          <p:cNvSpPr>
            <a:spLocks noGrp="1"/>
          </p:cNvSpPr>
          <p:nvPr>
            <p:ph idx="1"/>
          </p:nvPr>
        </p:nvSpPr>
        <p:spPr>
          <a:xfrm>
            <a:off x="212436" y="831272"/>
            <a:ext cx="8839200" cy="5389914"/>
          </a:xfrm>
        </p:spPr>
        <p:txBody>
          <a:bodyPr>
            <a:normAutofit/>
          </a:bodyPr>
          <a:lstStyle/>
          <a:p>
            <a:endParaRPr lang="en-US" dirty="0" smtClean="0"/>
          </a:p>
          <a:p>
            <a:r>
              <a:rPr lang="en-US" dirty="0"/>
              <a:t>Texas ranked 4th in the country in </a:t>
            </a:r>
            <a:r>
              <a:rPr lang="en-US" dirty="0" smtClean="0"/>
              <a:t>the number </a:t>
            </a:r>
            <a:r>
              <a:rPr lang="en-US" dirty="0"/>
              <a:t>of deaths among </a:t>
            </a:r>
            <a:r>
              <a:rPr lang="en-US" dirty="0" smtClean="0"/>
              <a:t>people living </a:t>
            </a:r>
            <a:r>
              <a:rPr lang="en-US" dirty="0"/>
              <a:t>with HIV in 2013</a:t>
            </a:r>
            <a:r>
              <a:rPr lang="en-US" dirty="0" smtClean="0"/>
              <a:t>.</a:t>
            </a:r>
          </a:p>
          <a:p>
            <a:r>
              <a:rPr lang="en-US" dirty="0" smtClean="0"/>
              <a:t> Texas ranks</a:t>
            </a:r>
            <a:r>
              <a:rPr lang="en-US" dirty="0"/>
              <a:t> 3rd in the county in </a:t>
            </a:r>
            <a:r>
              <a:rPr lang="en-US" dirty="0" smtClean="0"/>
              <a:t>the number </a:t>
            </a:r>
            <a:r>
              <a:rPr lang="en-US" dirty="0"/>
              <a:t>of new HIV diagnoses, </a:t>
            </a:r>
            <a:r>
              <a:rPr lang="en-US" dirty="0" smtClean="0"/>
              <a:t>with 4,817</a:t>
            </a:r>
            <a:r>
              <a:rPr lang="en-US" dirty="0"/>
              <a:t> cases reported in </a:t>
            </a:r>
            <a:r>
              <a:rPr lang="en-US" dirty="0" smtClean="0"/>
              <a:t>2014.</a:t>
            </a:r>
          </a:p>
          <a:p>
            <a:r>
              <a:rPr lang="en-US" dirty="0" smtClean="0"/>
              <a:t>Texas ranks</a:t>
            </a:r>
            <a:r>
              <a:rPr lang="en-US" dirty="0"/>
              <a:t> 4th in the country in </a:t>
            </a:r>
            <a:r>
              <a:rPr lang="en-US" dirty="0" smtClean="0"/>
              <a:t>the number </a:t>
            </a:r>
            <a:r>
              <a:rPr lang="en-US" dirty="0"/>
              <a:t>of people living with HIV</a:t>
            </a:r>
            <a:r>
              <a:rPr lang="en-US" dirty="0" smtClean="0"/>
              <a:t>, with </a:t>
            </a:r>
            <a:r>
              <a:rPr lang="en-US" dirty="0"/>
              <a:t>73,959 people living </a:t>
            </a:r>
            <a:r>
              <a:rPr lang="en-US" dirty="0" smtClean="0"/>
              <a:t>with diagnosed </a:t>
            </a:r>
            <a:r>
              <a:rPr lang="en-US" dirty="0"/>
              <a:t>HIV in TX in 2013.</a:t>
            </a:r>
            <a:r>
              <a:rPr lang="en-US" sz="1800" dirty="0"/>
              <a:t/>
            </a:r>
            <a:br>
              <a:rPr lang="en-US" sz="1800" dirty="0"/>
            </a:br>
            <a:endParaRPr lang="en-US" sz="1800" dirty="0" smtClean="0"/>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2511834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Texas</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the </a:t>
            </a:r>
            <a:r>
              <a:rPr lang="en-US" dirty="0" smtClean="0"/>
              <a:t>Austin, Dallas, Houston, and San Antonio metropolitan </a:t>
            </a:r>
            <a:r>
              <a:rPr lang="en-US" dirty="0"/>
              <a:t>areas </a:t>
            </a:r>
            <a:r>
              <a:rPr lang="en-US" dirty="0" smtClean="0"/>
              <a:t>were </a:t>
            </a:r>
            <a:r>
              <a:rPr lang="en-US" dirty="0"/>
              <a:t>eligible 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Texas </a:t>
            </a:r>
            <a:r>
              <a:rPr lang="en-US" dirty="0"/>
              <a:t>cities </a:t>
            </a:r>
            <a:r>
              <a:rPr lang="en-US" dirty="0" smtClean="0"/>
              <a:t>were </a:t>
            </a:r>
            <a:r>
              <a:rPr lang="en-US" dirty="0"/>
              <a:t>not 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smtClean="0"/>
              <a:t>Texas </a:t>
            </a:r>
            <a:r>
              <a:rPr lang="en-US" dirty="0" smtClean="0"/>
              <a:t>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76433</TotalTime>
  <Words>1114</Words>
  <Application>Microsoft Office PowerPoint</Application>
  <PresentationFormat>On-screen Show (4:3)</PresentationFormat>
  <Paragraphs>162</Paragraphs>
  <Slides>13</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Texas The Numbers Don’t Lie:  It’s Time to End Disparities</vt:lpstr>
      <vt:lpstr>HIV and AIDS Statistics in Texas</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Texas</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585</cp:revision>
  <cp:lastPrinted>2016-02-22T18:03:48Z</cp:lastPrinted>
  <dcterms:created xsi:type="dcterms:W3CDTF">2014-04-30T02:51:20Z</dcterms:created>
  <dcterms:modified xsi:type="dcterms:W3CDTF">2016-02-28T22:28:01Z</dcterms:modified>
</cp:coreProperties>
</file>